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749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34593" autoAdjust="0"/>
    <p:restoredTop sz="97956" autoAdjust="0"/>
  </p:normalViewPr>
  <p:slideViewPr>
    <p:cSldViewPr snapToGrid="0" snapToObjects="1">
      <p:cViewPr>
        <p:scale>
          <a:sx n="94" d="100"/>
          <a:sy n="94" d="100"/>
        </p:scale>
        <p:origin x="-168" y="3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C4CEC-16D5-4229-B4DE-FDE9B679D7E2}" type="datetimeFigureOut">
              <a:rPr lang="en-US" smtClean="0"/>
              <a:t>1/3/2012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AE4E6-4D12-4A48-9B6B-6FA0B79BEE93}" type="slidenum">
              <a:rPr lang="en-US" smtClean="0"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C4CEC-16D5-4229-B4DE-FDE9B679D7E2}" type="datetimeFigureOut">
              <a:rPr lang="en-US" smtClean="0"/>
              <a:t>1/3/2012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AE4E6-4D12-4A48-9B6B-6FA0B79BEE93}" type="slidenum">
              <a:rPr lang="en-US" smtClean="0"/>
              <a:t>‹N›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C4CEC-16D5-4229-B4DE-FDE9B679D7E2}" type="datetimeFigureOut">
              <a:rPr lang="en-US" smtClean="0"/>
              <a:t>1/3/2012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AE4E6-4D12-4A48-9B6B-6FA0B79BEE93}" type="slidenum">
              <a:rPr lang="en-US" smtClean="0"/>
              <a:t>‹N›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1/3/2012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2C6B1FF6-39B9-40F5-8B67-33C6354A3D4F}" type="slidenum">
              <a:rPr kumimoji="0" lang="en-US" smtClean="0"/>
              <a:pPr eaLnBrk="1" latinLnBrk="0" hangingPunct="1"/>
              <a:t>‹N›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C4CEC-16D5-4229-B4DE-FDE9B679D7E2}" type="datetimeFigureOut">
              <a:rPr lang="en-US" smtClean="0"/>
              <a:t>1/3/2012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AE4E6-4D12-4A48-9B6B-6FA0B79BEE93}" type="slidenum">
              <a:rPr lang="en-US" smtClean="0"/>
              <a:t>‹N›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C4CEC-16D5-4229-B4DE-FDE9B679D7E2}" type="datetimeFigureOut">
              <a:rPr lang="en-US" smtClean="0"/>
              <a:t>1/3/2012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AE4E6-4D12-4A48-9B6B-6FA0B79BEE93}" type="slidenum">
              <a:rPr lang="en-US" smtClean="0"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C4CEC-16D5-4229-B4DE-FDE9B679D7E2}" type="datetimeFigureOut">
              <a:rPr lang="en-US" smtClean="0"/>
              <a:t>1/3/2012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AE4E6-4D12-4A48-9B6B-6FA0B79BEE93}" type="slidenum">
              <a:rPr lang="en-US" smtClean="0"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C4CEC-16D5-4229-B4DE-FDE9B679D7E2}" type="datetimeFigureOut">
              <a:rPr lang="en-US" smtClean="0"/>
              <a:t>1/3/2012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AE4E6-4D12-4A48-9B6B-6FA0B79BEE93}" type="slidenum">
              <a:rPr lang="en-US" smtClean="0"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C4CEC-16D5-4229-B4DE-FDE9B679D7E2}" type="datetimeFigureOut">
              <a:rPr lang="en-US" smtClean="0"/>
              <a:t>1/3/2012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AE4E6-4D12-4A48-9B6B-6FA0B79BEE93}" type="slidenum">
              <a:rPr lang="en-US" smtClean="0"/>
              <a:t>‹N›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C4CEC-16D5-4229-B4DE-FDE9B679D7E2}" type="datetimeFigureOut">
              <a:rPr lang="en-US" smtClean="0"/>
              <a:t>1/3/2012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AE4E6-4D12-4A48-9B6B-6FA0B79BEE93}" type="slidenum">
              <a:rPr lang="en-US" smtClean="0"/>
              <a:t>‹N›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E90C4CEC-16D5-4229-B4DE-FDE9B679D7E2}" type="datetimeFigureOut">
              <a:rPr lang="en-US" smtClean="0"/>
              <a:t>1/3/2012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5DBAE4E6-4D12-4A48-9B6B-6FA0B79BEE93}" type="slidenum">
              <a:rPr lang="en-US" smtClean="0"/>
              <a:t>‹N›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50" r:id="rId1"/>
    <p:sldLayoutId id="2147484751" r:id="rId2"/>
    <p:sldLayoutId id="2147484752" r:id="rId3"/>
    <p:sldLayoutId id="2147484753" r:id="rId4"/>
    <p:sldLayoutId id="2147484754" r:id="rId5"/>
    <p:sldLayoutId id="2147484755" r:id="rId6"/>
    <p:sldLayoutId id="2147484756" r:id="rId7"/>
    <p:sldLayoutId id="2147484757" r:id="rId8"/>
    <p:sldLayoutId id="2147484758" r:id="rId9"/>
    <p:sldLayoutId id="2147484759" r:id="rId10"/>
    <p:sldLayoutId id="2147484760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3296838" y="486359"/>
            <a:ext cx="5161360" cy="1161858"/>
          </a:xfrm>
          <a:solidFill>
            <a:schemeClr val="bg1"/>
          </a:solidFill>
        </p:spPr>
        <p:txBody>
          <a:bodyPr anchor="ctr">
            <a:noAutofit/>
          </a:bodyPr>
          <a:lstStyle/>
          <a:p>
            <a:r>
              <a:rPr lang="it-IT" sz="32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libri"/>
                <a:cs typeface="Calibri"/>
              </a:rPr>
              <a:t>   INSIEME </a:t>
            </a:r>
            <a:r>
              <a:rPr lang="it-IT" sz="3200" b="1" i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libri"/>
                <a:cs typeface="Calibri"/>
              </a:rPr>
              <a:t>PER I </a:t>
            </a:r>
            <a:r>
              <a:rPr lang="it-IT" sz="32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libri"/>
                <a:cs typeface="Calibri"/>
              </a:rPr>
              <a:t>FIGLI                                   </a:t>
            </a:r>
            <a:r>
              <a:rPr lang="it-IT" sz="3200" b="1" baseline="-250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libri"/>
                <a:cs typeface="Calibri"/>
              </a:rPr>
              <a:t>                      </a:t>
            </a:r>
            <a:endParaRPr lang="it-IT" sz="3200" b="1" baseline="-250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Calibri"/>
              <a:cs typeface="Calibri"/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3659648" y="1974220"/>
            <a:ext cx="4798552" cy="2909854"/>
          </a:xfrm>
        </p:spPr>
        <p:txBody>
          <a:bodyPr>
            <a:normAutofit/>
          </a:bodyPr>
          <a:lstStyle/>
          <a:p>
            <a:r>
              <a:rPr lang="it-IT" sz="1600" b="1" i="1" dirty="0">
                <a:solidFill>
                  <a:schemeClr val="tx2">
                    <a:lumMod val="50000"/>
                  </a:schemeClr>
                </a:solidFill>
                <a:latin typeface="Calibri"/>
                <a:cs typeface="Calibri"/>
              </a:rPr>
              <a:t>L’8 gennaio Domenica Ore 11</a:t>
            </a:r>
          </a:p>
          <a:p>
            <a:r>
              <a:rPr lang="it-IT" sz="1600" b="1" i="1" dirty="0">
                <a:solidFill>
                  <a:schemeClr val="tx2">
                    <a:lumMod val="50000"/>
                  </a:schemeClr>
                </a:solidFill>
                <a:latin typeface="Calibri"/>
                <a:cs typeface="Calibri"/>
              </a:rPr>
              <a:t>In occasione della Santa </a:t>
            </a:r>
            <a:r>
              <a:rPr lang="it-IT" sz="1600" b="1" i="1" dirty="0" smtClean="0">
                <a:solidFill>
                  <a:schemeClr val="tx2">
                    <a:lumMod val="50000"/>
                  </a:schemeClr>
                </a:solidFill>
                <a:latin typeface="Calibri"/>
                <a:cs typeface="Calibri"/>
              </a:rPr>
              <a:t>Messa</a:t>
            </a:r>
            <a:endParaRPr lang="it-IT" sz="1600" b="1" i="1" dirty="0">
              <a:solidFill>
                <a:schemeClr val="tx2">
                  <a:lumMod val="50000"/>
                </a:schemeClr>
              </a:solidFill>
              <a:latin typeface="Calibri"/>
              <a:cs typeface="Calibri"/>
            </a:endParaRPr>
          </a:p>
          <a:p>
            <a:r>
              <a:rPr lang="it-IT" sz="1600" b="1" i="1" dirty="0">
                <a:solidFill>
                  <a:schemeClr val="tx2">
                    <a:lumMod val="50000"/>
                  </a:schemeClr>
                </a:solidFill>
                <a:latin typeface="Calibri"/>
                <a:cs typeface="Calibri"/>
              </a:rPr>
              <a:t>Festa d</a:t>
            </a:r>
            <a:r>
              <a:rPr lang="it-IT" sz="1600" b="1" i="1" dirty="0" smtClean="0">
                <a:solidFill>
                  <a:schemeClr val="tx2">
                    <a:lumMod val="50000"/>
                  </a:schemeClr>
                </a:solidFill>
                <a:latin typeface="Calibri"/>
                <a:cs typeface="Calibri"/>
              </a:rPr>
              <a:t>el </a:t>
            </a:r>
            <a:r>
              <a:rPr lang="it-IT" sz="1600" b="1" i="1" dirty="0">
                <a:solidFill>
                  <a:schemeClr val="tx2">
                    <a:lumMod val="50000"/>
                  </a:schemeClr>
                </a:solidFill>
                <a:latin typeface="Calibri"/>
                <a:cs typeface="Calibri"/>
              </a:rPr>
              <a:t>Battesimo di </a:t>
            </a:r>
            <a:r>
              <a:rPr lang="it-IT" sz="1600" b="1" i="1" dirty="0" smtClean="0">
                <a:solidFill>
                  <a:schemeClr val="tx2">
                    <a:lumMod val="50000"/>
                  </a:schemeClr>
                </a:solidFill>
                <a:latin typeface="Calibri"/>
                <a:cs typeface="Calibri"/>
              </a:rPr>
              <a:t>Gesù,  </a:t>
            </a:r>
            <a:r>
              <a:rPr lang="it-IT" sz="1600" b="1" i="1" dirty="0">
                <a:solidFill>
                  <a:schemeClr val="tx2">
                    <a:lumMod val="50000"/>
                  </a:schemeClr>
                </a:solidFill>
                <a:latin typeface="Calibri"/>
                <a:cs typeface="Calibri"/>
              </a:rPr>
              <a:t>giornata dedicata ai bambini battezzati, </a:t>
            </a:r>
          </a:p>
          <a:p>
            <a:r>
              <a:rPr lang="it-IT" sz="1600" b="1" i="1" dirty="0">
                <a:solidFill>
                  <a:schemeClr val="tx2">
                    <a:lumMod val="50000"/>
                  </a:schemeClr>
                </a:solidFill>
                <a:latin typeface="Calibri"/>
                <a:cs typeface="Calibri"/>
              </a:rPr>
              <a:t>il banchetto con la Presentazione del libro “ Nel nome dei Figli”. </a:t>
            </a:r>
          </a:p>
          <a:p>
            <a:r>
              <a:rPr lang="it-IT" sz="1600" b="1" i="1" dirty="0">
                <a:solidFill>
                  <a:schemeClr val="tx2">
                    <a:lumMod val="50000"/>
                  </a:schemeClr>
                </a:solidFill>
                <a:latin typeface="Calibri"/>
                <a:cs typeface="Calibri"/>
              </a:rPr>
              <a:t>NOSTRA SIGNORA DELLA CONSOLAZIONE E S.V. MARTIRE </a:t>
            </a:r>
          </a:p>
          <a:p>
            <a:r>
              <a:rPr lang="it-IT" sz="1600" b="1" i="1" dirty="0">
                <a:solidFill>
                  <a:schemeClr val="tx2">
                    <a:lumMod val="50000"/>
                  </a:schemeClr>
                </a:solidFill>
                <a:latin typeface="Calibri"/>
                <a:cs typeface="Calibri"/>
              </a:rPr>
              <a:t>16121 Genova, Via XX SETTEMBRE, Via della </a:t>
            </a:r>
            <a:r>
              <a:rPr lang="it-IT" sz="1600" b="1" i="1" dirty="0" smtClean="0">
                <a:solidFill>
                  <a:schemeClr val="tx2">
                    <a:lumMod val="50000"/>
                  </a:schemeClr>
                </a:solidFill>
                <a:latin typeface="Calibri"/>
                <a:cs typeface="Calibri"/>
              </a:rPr>
              <a:t>Consolazione </a:t>
            </a:r>
            <a:r>
              <a:rPr lang="it-IT" sz="1600" b="1" i="1" dirty="0">
                <a:solidFill>
                  <a:schemeClr val="tx2">
                    <a:lumMod val="50000"/>
                  </a:schemeClr>
                </a:solidFill>
                <a:latin typeface="Calibri"/>
                <a:cs typeface="Calibri"/>
              </a:rPr>
              <a:t>1 (</a:t>
            </a:r>
            <a:r>
              <a:rPr lang="it-IT" sz="1600" b="1" i="1" dirty="0" smtClean="0">
                <a:solidFill>
                  <a:schemeClr val="tx2">
                    <a:lumMod val="50000"/>
                  </a:schemeClr>
                </a:solidFill>
                <a:latin typeface="Calibri"/>
                <a:cs typeface="Calibri"/>
              </a:rPr>
              <a:t>entrata laterale</a:t>
            </a:r>
            <a:r>
              <a:rPr lang="it-IT" sz="1600" b="1" i="1" dirty="0">
                <a:solidFill>
                  <a:schemeClr val="tx2">
                    <a:lumMod val="50000"/>
                  </a:schemeClr>
                </a:solidFill>
                <a:latin typeface="Calibri"/>
                <a:cs typeface="Calibri"/>
              </a:rPr>
              <a:t>)</a:t>
            </a:r>
          </a:p>
          <a:p>
            <a:endParaRPr lang="it-IT" sz="16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>
                  <a:lumMod val="50000"/>
                </a:schemeClr>
              </a:solidFill>
              <a:latin typeface="Calibri"/>
              <a:cs typeface="Calibri"/>
            </a:endParaRPr>
          </a:p>
        </p:txBody>
      </p:sp>
      <p:pic>
        <p:nvPicPr>
          <p:cNvPr id="4" name="Immagine 3" descr="libro.gif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873" y="1310837"/>
            <a:ext cx="2463393" cy="3128040"/>
          </a:xfrm>
          <a:prstGeom prst="rect">
            <a:avLst/>
          </a:prstGeom>
        </p:spPr>
      </p:pic>
      <p:sp>
        <p:nvSpPr>
          <p:cNvPr id="8" name="CasellaDiTesto 7"/>
          <p:cNvSpPr txBox="1"/>
          <p:nvPr/>
        </p:nvSpPr>
        <p:spPr>
          <a:xfrm>
            <a:off x="959325" y="5247484"/>
            <a:ext cx="749887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sz="1600" b="1" i="1" dirty="0" smtClean="0">
              <a:solidFill>
                <a:schemeClr val="tx2">
                  <a:lumMod val="50000"/>
                </a:schemeClr>
              </a:solidFill>
              <a:latin typeface="Calibri"/>
              <a:cs typeface="Calibri"/>
            </a:endParaRPr>
          </a:p>
          <a:p>
            <a:endParaRPr lang="it-IT" sz="1600" b="1" i="1" dirty="0">
              <a:solidFill>
                <a:schemeClr val="tx2">
                  <a:lumMod val="50000"/>
                </a:schemeClr>
              </a:solidFill>
              <a:latin typeface="Calibri"/>
              <a:cs typeface="Calibri"/>
            </a:endParaRPr>
          </a:p>
          <a:p>
            <a:r>
              <a:rPr lang="it-IT" sz="1600" b="1" i="1" dirty="0" smtClean="0">
                <a:solidFill>
                  <a:schemeClr val="tx2">
                    <a:lumMod val="50000"/>
                  </a:schemeClr>
                </a:solidFill>
                <a:latin typeface="Calibri"/>
                <a:cs typeface="Calibri"/>
              </a:rPr>
              <a:t>Associazione </a:t>
            </a:r>
            <a:r>
              <a:rPr lang="it-IT" sz="1600" b="1" i="1" dirty="0" err="1" smtClean="0">
                <a:solidFill>
                  <a:schemeClr val="tx2">
                    <a:lumMod val="50000"/>
                  </a:schemeClr>
                </a:solidFill>
                <a:latin typeface="Calibri"/>
                <a:cs typeface="Calibri"/>
              </a:rPr>
              <a:t>Onlus</a:t>
            </a:r>
            <a:r>
              <a:rPr lang="it-IT" sz="1600" b="1" i="1" dirty="0" smtClean="0">
                <a:solidFill>
                  <a:schemeClr val="tx2">
                    <a:lumMod val="50000"/>
                  </a:schemeClr>
                </a:solidFill>
                <a:latin typeface="Calibri"/>
                <a:cs typeface="Calibri"/>
              </a:rPr>
              <a:t> FIGLI PER SEMPRE ringrazia per la disponibilità e </a:t>
            </a:r>
            <a:r>
              <a:rPr lang="it-IT" sz="1600" b="1" i="1" smtClean="0">
                <a:solidFill>
                  <a:schemeClr val="tx2">
                    <a:lumMod val="50000"/>
                  </a:schemeClr>
                </a:solidFill>
                <a:latin typeface="Calibri"/>
                <a:cs typeface="Calibri"/>
              </a:rPr>
              <a:t>collaborazione     la </a:t>
            </a:r>
            <a:r>
              <a:rPr lang="it-IT" sz="1600" b="1" i="1" dirty="0" smtClean="0">
                <a:solidFill>
                  <a:schemeClr val="tx2">
                    <a:lumMod val="50000"/>
                  </a:schemeClr>
                </a:solidFill>
                <a:latin typeface="Calibri"/>
                <a:cs typeface="Calibri"/>
              </a:rPr>
              <a:t>Diocesi  N.S. DELLA CONSOLAZIONE, Via XX Settembre 16121 Genova             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2021718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rma d'onda">
  <a:themeElements>
    <a:clrScheme name="Forma d'onda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Forma d'onda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orma d'onda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Forma d'onda.thmx</Template>
  <TotalTime>133</TotalTime>
  <Words>86</Words>
  <Application>Microsoft Office PowerPoint</Application>
  <PresentationFormat>Presentazione su schermo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Forma d'onda</vt:lpstr>
      <vt:lpstr>   INSIEME PER I FIGLI                                                         </vt:lpstr>
    </vt:vector>
  </TitlesOfParts>
  <Company>xxxxx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Tatjana Tatjana</dc:creator>
  <cp:lastModifiedBy>dott</cp:lastModifiedBy>
  <cp:revision>24</cp:revision>
  <dcterms:created xsi:type="dcterms:W3CDTF">2011-12-28T09:53:36Z</dcterms:created>
  <dcterms:modified xsi:type="dcterms:W3CDTF">2012-01-03T20:03:11Z</dcterms:modified>
</cp:coreProperties>
</file>